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8" r:id="rId6"/>
    <p:sldId id="261" r:id="rId7"/>
    <p:sldId id="262" r:id="rId8"/>
    <p:sldId id="263" r:id="rId9"/>
    <p:sldId id="264" r:id="rId10"/>
    <p:sldId id="260" r:id="rId11"/>
    <p:sldId id="257" r:id="rId12"/>
    <p:sldId id="25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0A94-6A47-4A25-80F8-6B77752E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A8198-CDD2-4BC3-A79F-7B2A8E3F6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62177-A68F-4ED0-B70D-201611F2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649D-17F3-4781-861C-FE6F7138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1AE8B-9C35-46D8-AF19-CE29BBA9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360B-247E-4A4B-96E1-3A490F4F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32903-2C56-48E1-95AD-EFF19D165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12788-BA82-47E5-8549-A14A9034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6B05-172E-47E2-80A1-71BBA7CA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1809-704B-4535-A1B4-13BEEBB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9768C-8323-4B8F-89C3-8D780FCD4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C127F-740D-4B02-8042-9655EC42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5FD7-08E2-417D-87AE-927C2F20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39BF-E581-4A17-AAC8-6E906068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748AD-576C-4ED8-8AD6-2ED667B4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48A3-D2B2-4301-8731-2C67911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4E50-31DD-4B80-B842-971778F8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3836-5CF5-4DE9-A6FE-AC55CA74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E406-12C5-446E-8DBD-E6B01284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CCF-953C-4362-87E1-305A38DB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FEBF-6FB3-402D-90E2-55677E53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272C-6D33-478D-9A6E-2ACD6DBE5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83C6-8122-4E6C-BE57-8FA71CDE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A2308-7D51-42C7-BDE0-138BE383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61CF-CB2F-43D9-9813-6975777A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0D0A-053B-41C4-A033-6FAC7D31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CFF8-529D-44C6-822C-6E94FD488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B2BCE-04F2-4198-A514-8E98E264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5F04B-9009-4194-B1C3-3E50DA9B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117F-0B05-4D02-995E-EAFB4980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0D1C0-D4CF-4688-A3AA-61FA96A3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7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3EF1-3674-4E2C-BEAF-474C4B27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935B-D90D-4C79-95FA-1FD17660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DD5A9-6EBF-4CEC-919E-220607AF3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10EA9-F9DD-493B-BEEC-AA6465B7B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CB7AF-4EC2-4DA7-845C-734C8D7DC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927D9-EFEC-4F51-AA7A-87F72963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5A8ED-958E-4C24-AA6C-0F557382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DFE47-71F7-40A5-A2A3-378C009F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63C8-3DFA-4B2D-99C1-EF9EC4A2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147AF-BD12-45E4-8195-BB5FD1A6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3A25D-A189-468D-83DC-77991ECB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8B98D-B3A3-4DF3-A40A-8C544C17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8BF90-791E-437B-9B36-F7838CA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F91E8-1285-43AD-93E9-6E1EACCB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BCFA-394E-49AE-B2EE-EA893DD8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8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ED53-DA1E-4DE9-BA5F-A072C541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E5FB-B047-49C2-8B7E-83A61BBB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8F13A-B55C-44AA-8043-D107C6D0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D2E48-5FAC-4F4E-81B3-F42572BB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845FE-1E1B-48E8-A36B-9AFE8C72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EC7ED-342A-4F2D-92FF-BAA37EF5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DB53-925F-4D2C-9A3B-9463A934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4131E-A591-47CC-9D52-BAB379D43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D3AC3-C558-40F8-8A3E-06D5B7B0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B7DD7-2FED-4A93-A9F8-EAB1F4A1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4BD39-821F-455E-869D-33963A79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B45AA-A672-4EAD-8E6F-E6E00FC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2A-96FB-4B3A-ADCF-114376B0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E43B9-8ED8-49AA-BCF6-F3569602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1ED6D-0899-47FE-92F5-8DECAE4EC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2DD2-EDF2-43E1-BCDA-8996705AC58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1A3E-993B-417F-9431-E81456BE3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11EF-690D-428E-9EF7-F40D3380B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5D83-A6F8-4D12-A0DC-45B0B1DE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606" y="3713485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Colleyville Chamber of Commerce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 27, 2020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285"/>
            <a:ext cx="12192000" cy="889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95706" y="171847"/>
            <a:ext cx="610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TARRANT COUNTY, Texas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4563611" y="5842183"/>
            <a:ext cx="294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TCPH Updated: May 24</a:t>
            </a:r>
            <a:r>
              <a:rPr lang="en-US" sz="1600" b="1" baseline="30000" dirty="0"/>
              <a:t>th</a:t>
            </a:r>
            <a:r>
              <a:rPr lang="en-US" sz="1600" b="1" dirty="0"/>
              <a:t>, 2020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A37132-9D86-4329-BEE2-8C124E7B2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61" y="1483478"/>
            <a:ext cx="7123373" cy="10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7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E647D7-BC1E-44A8-BEEB-DFE502085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55"/>
          <a:stretch/>
        </p:blipFill>
        <p:spPr>
          <a:xfrm>
            <a:off x="1023457" y="209724"/>
            <a:ext cx="10305720" cy="55619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6D6908B-DC79-4C70-9721-7ABD58603403}"/>
              </a:ext>
            </a:extLst>
          </p:cNvPr>
          <p:cNvSpPr txBox="1"/>
          <p:nvPr/>
        </p:nvSpPr>
        <p:spPr>
          <a:xfrm>
            <a:off x="3162649" y="6040073"/>
            <a:ext cx="636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coronavirus.tarrantcounty.com</a:t>
            </a:r>
          </a:p>
        </p:txBody>
      </p:sp>
    </p:spTree>
    <p:extLst>
      <p:ext uri="{BB962C8B-B14F-4D97-AF65-F5344CB8AC3E}">
        <p14:creationId xmlns:p14="http://schemas.microsoft.com/office/powerpoint/2010/main" val="151711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the TC data showing?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39788" y="1337214"/>
            <a:ext cx="5157787" cy="823912"/>
          </a:xfrm>
        </p:spPr>
        <p:txBody>
          <a:bodyPr/>
          <a:lstStyle/>
          <a:p>
            <a:r>
              <a:rPr lang="en-US" dirty="0"/>
              <a:t>COVID Like Illness Trend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ILI vs CLI Trend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285"/>
            <a:ext cx="12192000" cy="217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6769099"/>
            <a:ext cx="12192000" cy="8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0" y="62285"/>
            <a:ext cx="12192000" cy="318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13188" y="11669"/>
            <a:ext cx="5357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TARRANT COUNTY PUBLIC HEALTH – May 26, 2020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6141"/>
            <a:ext cx="5386917" cy="36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8" y="2352053"/>
            <a:ext cx="5389033" cy="359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0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Case Trends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Trend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Case Trend - Deaths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285"/>
            <a:ext cx="12192000" cy="217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6769099"/>
            <a:ext cx="12192000" cy="8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0" y="62285"/>
            <a:ext cx="12192000" cy="318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04799" y="11669"/>
            <a:ext cx="605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TARRANT COUNTY PUBLIC HEALTH – May 26, 2020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45351"/>
            <a:ext cx="5386917" cy="340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514600"/>
            <a:ext cx="5389033" cy="32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9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Hospital trends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285"/>
            <a:ext cx="12192000" cy="217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6769099"/>
            <a:ext cx="12192000" cy="8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0" y="62285"/>
            <a:ext cx="12192000" cy="318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04800" y="11669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TARRANT COUNTY PUBLIC HEALTH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1" y="1600201"/>
            <a:ext cx="5118619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42" y="1600201"/>
            <a:ext cx="5089916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Take Away Messages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285"/>
            <a:ext cx="12192000" cy="217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6769099"/>
            <a:ext cx="12192000" cy="88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0" y="62285"/>
            <a:ext cx="12192000" cy="318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04800" y="11669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TARRANT COUNTY PUBLIC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Staying @ home is still the best strategy</a:t>
            </a:r>
          </a:p>
          <a:p>
            <a:pPr lvl="1"/>
            <a:r>
              <a:rPr lang="en-US" dirty="0"/>
              <a:t>Social Distancing is the best tool</a:t>
            </a:r>
          </a:p>
          <a:p>
            <a:r>
              <a:rPr lang="en-US" dirty="0"/>
              <a:t>Wear a mask, when you go out</a:t>
            </a:r>
          </a:p>
          <a:p>
            <a:r>
              <a:rPr lang="en-US" dirty="0"/>
              <a:t>Seniors over 65 minimize contact</a:t>
            </a:r>
          </a:p>
          <a:p>
            <a:pPr lvl="1"/>
            <a:r>
              <a:rPr lang="en-US" dirty="0"/>
              <a:t>Continue to STAY HOME!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3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602AB-B895-4770-ACF1-F84E0ECD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54" y="411060"/>
            <a:ext cx="4900728" cy="63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E2BF2-71EA-43C4-BB49-BBDD8CACF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3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DF94C-2929-45E2-8CAD-A1BA4A09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0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5428EC170994D83F1DC912845039E" ma:contentTypeVersion="7" ma:contentTypeDescription="Create a new document." ma:contentTypeScope="" ma:versionID="7ed99e5423594937aece23e3d44ecc1c">
  <xsd:schema xmlns:xsd="http://www.w3.org/2001/XMLSchema" xmlns:xs="http://www.w3.org/2001/XMLSchema" xmlns:p="http://schemas.microsoft.com/office/2006/metadata/properties" xmlns:ns3="fabe6bf6-fa6b-47ef-95d5-d1e2efb4bdad" targetNamespace="http://schemas.microsoft.com/office/2006/metadata/properties" ma:root="true" ma:fieldsID="09a2054a87f0ca6088be630f112fb5d3" ns3:_="">
    <xsd:import namespace="fabe6bf6-fa6b-47ef-95d5-d1e2efb4bd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e6bf6-fa6b-47ef-95d5-d1e2efb4b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2D0A3-9538-40CF-82AB-A57C6799190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abe6bf6-fa6b-47ef-95d5-d1e2efb4bdad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F937B0-8B43-47FA-8E77-22E9F65F6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e6bf6-fa6b-47ef-95d5-d1e2efb4b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64068B-4421-4FAB-93B4-8EFB5EC985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106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Colleyville Chamber of Commerce May 27, 2020</vt:lpstr>
      <vt:lpstr>PowerPoint Presentation</vt:lpstr>
      <vt:lpstr>What is the TC data showing?</vt:lpstr>
      <vt:lpstr>Case Trends</vt:lpstr>
      <vt:lpstr>Hospital trends</vt:lpstr>
      <vt:lpstr>Take Away Messages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W. Sanders</dc:creator>
  <cp:lastModifiedBy>Devin W. Sanders</cp:lastModifiedBy>
  <cp:revision>8</cp:revision>
  <cp:lastPrinted>2020-05-27T15:16:15Z</cp:lastPrinted>
  <dcterms:created xsi:type="dcterms:W3CDTF">2020-04-29T19:22:35Z</dcterms:created>
  <dcterms:modified xsi:type="dcterms:W3CDTF">2020-05-27T15:22:51Z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0x0101004675428EC170994D83F1DC912845039E</vt:lpwstr>
  </property>
</Properties>
</file>